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7" r:id="rId5"/>
    <p:sldId id="271" r:id="rId6"/>
    <p:sldId id="278" r:id="rId7"/>
    <p:sldId id="280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C5A4-CDE5-459F-BCA2-899C15F05D2B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4923-7269-49A5-93C4-A85752127F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429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C5A4-CDE5-459F-BCA2-899C15F05D2B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4923-7269-49A5-93C4-A85752127F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717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C5A4-CDE5-459F-BCA2-899C15F05D2B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4923-7269-49A5-93C4-A85752127F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43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C5A4-CDE5-459F-BCA2-899C15F05D2B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4923-7269-49A5-93C4-A85752127F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95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C5A4-CDE5-459F-BCA2-899C15F05D2B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4923-7269-49A5-93C4-A85752127F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4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C5A4-CDE5-459F-BCA2-899C15F05D2B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4923-7269-49A5-93C4-A85752127F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7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C5A4-CDE5-459F-BCA2-899C15F05D2B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4923-7269-49A5-93C4-A85752127F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78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C5A4-CDE5-459F-BCA2-899C15F05D2B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4923-7269-49A5-93C4-A85752127F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700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C5A4-CDE5-459F-BCA2-899C15F05D2B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4923-7269-49A5-93C4-A85752127F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34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C5A4-CDE5-459F-BCA2-899C15F05D2B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4923-7269-49A5-93C4-A85752127F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501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C5A4-CDE5-459F-BCA2-899C15F05D2B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4923-7269-49A5-93C4-A85752127F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463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3C5A4-CDE5-459F-BCA2-899C15F05D2B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4923-7269-49A5-93C4-A85752127F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900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lizondo.fime.uanl.mx/11CMTP/POSTAL/posta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7777" r="8086" b="7037"/>
          <a:stretch/>
        </p:blipFill>
        <p:spPr bwMode="auto">
          <a:xfrm>
            <a:off x="282270" y="404664"/>
            <a:ext cx="8579459" cy="55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2" y="0"/>
            <a:ext cx="9180512" cy="6885384"/>
          </a:xfrm>
          <a:prstGeom prst="rect">
            <a:avLst/>
          </a:prstGeom>
          <a:solidFill>
            <a:srgbClr val="EEEC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0" y="90872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  <a:t>11º. Congreso Mexicano de Tarjetas Postales</a:t>
            </a:r>
            <a:b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</a:b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11th.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Mexican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Congress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on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Postcards</a:t>
            </a:r>
            <a:endParaRPr lang="es-MX" sz="3200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8398" y="320658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CONFERENCIAS </a:t>
            </a: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SÁBADO</a:t>
            </a:r>
          </a:p>
          <a:p>
            <a:pPr algn="ctr"/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Sábado 14 de julio de </a:t>
            </a:r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2018</a:t>
            </a:r>
            <a:endParaRPr lang="es-MX" sz="3200" b="1" dirty="0">
              <a:solidFill>
                <a:schemeClr val="accent5">
                  <a:lumMod val="50000"/>
                </a:schemeClr>
              </a:solidFill>
              <a:latin typeface="Adobe Garamond Pro Bold" pitchFamily="18" charset="0"/>
            </a:endParaRPr>
          </a:p>
        </p:txBody>
      </p:sp>
      <p:pic>
        <p:nvPicPr>
          <p:cNvPr id="1026" name="Picture 2" descr="C:\Users\PATTY\Desktop\Escritorio 2018\INTERNET\POSTALES\11 CMTP\Poster\poster POSTALES 2018 v 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4" r="1170" b="973"/>
          <a:stretch/>
        </p:blipFill>
        <p:spPr bwMode="auto">
          <a:xfrm>
            <a:off x="-27344" y="6309320"/>
            <a:ext cx="9171344" cy="5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27448" y="20608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accent2"/>
                </a:solidFill>
                <a:latin typeface="Adobe Garamond Pro Bold" pitchFamily="18" charset="0"/>
              </a:rPr>
              <a:t>Del 10 al 15 de Julio de 2018. Monterrey N.L., México.</a:t>
            </a:r>
            <a:endParaRPr lang="es-MX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27" name="Picture 25" descr="F:\MEMORIA\Fotos XI CMTP  postales 2018\14 de julio de 2018 CMTP\Conferencias 14 julio 2018  en el 11 CMTP 2018\20180714_172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26" name="Picture 24" descr="F:\MEMORIA\Fotos XI CMTP  postales 2018\14 de julio de 2018 CMTP\Conferencias 14 julio 2018  en el 11 CMTP 2018\20180714_17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18" name="Picture 16" descr="F:\MEMORIA\Fotos XI CMTP  postales 2018\14 de julio de 2018 CMTP\Conferencias 14 julio 2018  en el 11 CMTP 2018\20180714_101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14" name="Picture 12" descr="F:\MEMORIA\Fotos XI CMTP  postales 2018\14 de julio de 2018 CMTP\Conferencias 14 julio 2018  en el 11 CMTP 2018\20180714_101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6" name="Picture 5" descr="F:\MEMORIA\Fotos XI CMTP  postales 2018\14 de julio de 2018 CMTP\Conferencias 14 julio 2018  en el 11 CMTP 2018\20180714_101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4" name="Picture 3" descr="F:\MEMORIA\Fotos XI CMTP  postales 2018\14 de julio de 2018 CMTP\Conferencias 14 julio 2018  en el 11 CMTP 2018\20180714_175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35</Words>
  <Application>Microsoft Office PowerPoint</Application>
  <PresentationFormat>Presentación en pantalla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PATTY</dc:creator>
  <cp:lastModifiedBy>PATTY</cp:lastModifiedBy>
  <cp:revision>5</cp:revision>
  <dcterms:created xsi:type="dcterms:W3CDTF">2018-08-25T03:59:37Z</dcterms:created>
  <dcterms:modified xsi:type="dcterms:W3CDTF">2018-09-12T03:42:59Z</dcterms:modified>
</cp:coreProperties>
</file>